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70FAC-C567-487C-8F7D-F29E04E940E1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703A37-5565-41E0-A211-DE55847204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Rhetoric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6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art of using language effectively or persuasively</a:t>
            </a:r>
            <a:r>
              <a:rPr lang="en-US" dirty="0" smtClean="0"/>
              <a:t>.</a:t>
            </a:r>
          </a:p>
          <a:p>
            <a:pPr marL="68580" lvl="0" indent="0">
              <a:buNone/>
            </a:pPr>
            <a:endParaRPr lang="en-US" dirty="0"/>
          </a:p>
          <a:p>
            <a:pPr lvl="0"/>
            <a:r>
              <a:rPr lang="en-US" dirty="0"/>
              <a:t>Can you write and speak in a way that causes people to pay attention and actually listen to what you have to say?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66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Ethos</a:t>
            </a:r>
            <a:r>
              <a:rPr lang="en-US" dirty="0" smtClean="0"/>
              <a:t> (Ethics)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772400" cy="37723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We tend to believe people we respect; with </a:t>
            </a:r>
            <a:r>
              <a:rPr lang="en-US" i="1" dirty="0"/>
              <a:t>ethos</a:t>
            </a:r>
            <a:r>
              <a:rPr lang="en-US" dirty="0"/>
              <a:t>, the author (or character) tries to convince us that he/she is right simply because he/she is someone worthy of our respect</a:t>
            </a:r>
          </a:p>
          <a:p>
            <a:pPr lvl="0"/>
            <a:r>
              <a:rPr lang="en-US" dirty="0"/>
              <a:t>He/she is an authority on the subject</a:t>
            </a:r>
          </a:p>
          <a:p>
            <a:pPr lvl="0"/>
            <a:r>
              <a:rPr lang="en-US" dirty="0"/>
              <a:t>He/she is likeable</a:t>
            </a:r>
          </a:p>
          <a:p>
            <a:pPr lvl="0"/>
            <a:r>
              <a:rPr lang="en-US" dirty="0"/>
              <a:t>He/she shares our values</a:t>
            </a:r>
          </a:p>
          <a:p>
            <a:pPr lvl="0"/>
            <a:r>
              <a:rPr lang="en-US" dirty="0"/>
              <a:t>He/she has a good reputation</a:t>
            </a:r>
          </a:p>
          <a:p>
            <a:pPr lvl="0"/>
            <a:r>
              <a:rPr lang="en-US" dirty="0"/>
              <a:t>Any combination of these gives the audience a reason for listening</a:t>
            </a:r>
          </a:p>
        </p:txBody>
      </p:sp>
    </p:spTree>
    <p:extLst>
      <p:ext uri="{BB962C8B-B14F-4D97-AF65-F5344CB8AC3E}">
        <p14:creationId xmlns:p14="http://schemas.microsoft.com/office/powerpoint/2010/main" val="385031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Logos</a:t>
            </a:r>
            <a:r>
              <a:rPr lang="en-US" dirty="0" smtClean="0"/>
              <a:t> (Logic)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Persuading through the use of </a:t>
            </a:r>
            <a:r>
              <a:rPr lang="en-US" dirty="0" smtClean="0"/>
              <a:t>reasoning</a:t>
            </a:r>
          </a:p>
          <a:p>
            <a:pPr marL="68580" lvl="0" indent="0">
              <a:buNone/>
            </a:pPr>
            <a:endParaRPr lang="en-US" dirty="0"/>
          </a:p>
          <a:p>
            <a:pPr lvl="0"/>
            <a:r>
              <a:rPr lang="en-US" dirty="0"/>
              <a:t>Giving clear reasons is at the heart of good argumentation (rhetoric</a:t>
            </a:r>
            <a:r>
              <a:rPr lang="en-US" dirty="0" smtClean="0"/>
              <a:t>)</a:t>
            </a:r>
          </a:p>
          <a:p>
            <a:pPr marL="68580" lvl="0" indent="0">
              <a:buNone/>
            </a:pPr>
            <a:endParaRPr lang="en-US" dirty="0"/>
          </a:p>
          <a:p>
            <a:pPr lvl="0"/>
            <a:r>
              <a:rPr lang="en-US" dirty="0"/>
              <a:t>Clear main ideas with specific details, examples, facts, data, or expert testimony 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41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Pathos </a:t>
            </a:r>
            <a:r>
              <a:rPr lang="en-US" dirty="0" smtClean="0"/>
              <a:t>(Emotions)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772400" cy="400094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Persuading by appealing to the audience’s emotions</a:t>
            </a:r>
          </a:p>
          <a:p>
            <a:pPr lvl="0"/>
            <a:r>
              <a:rPr lang="en-US" dirty="0"/>
              <a:t>Imagery that stirs emotions</a:t>
            </a:r>
          </a:p>
          <a:p>
            <a:pPr lvl="0"/>
            <a:r>
              <a:rPr lang="en-US" dirty="0"/>
              <a:t>Language usage (diction)</a:t>
            </a:r>
          </a:p>
          <a:p>
            <a:pPr lvl="0"/>
            <a:r>
              <a:rPr lang="en-US" dirty="0"/>
              <a:t>Personal stories (anecdotes)</a:t>
            </a:r>
          </a:p>
          <a:p>
            <a:r>
              <a:rPr lang="en-US" dirty="0"/>
              <a:t>Emotional appeals usually include vivid, concrete descriptions and figurative language (similes, metaphors, personification, </a:t>
            </a:r>
            <a:r>
              <a:rPr lang="en-US" dirty="0" err="1"/>
              <a:t>etc</a:t>
            </a:r>
            <a:r>
              <a:rPr lang="en-US" dirty="0"/>
              <a:t> 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02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</TotalTime>
  <Words>193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Introduction to Rhetoric</vt:lpstr>
      <vt:lpstr>Rhetoric Defined</vt:lpstr>
      <vt:lpstr>Ethos (Ethics) Defined</vt:lpstr>
      <vt:lpstr>Logos (Logic) Defined</vt:lpstr>
      <vt:lpstr>Pathos (Emotions) Defined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Rhetoric</dc:title>
  <dc:creator>.</dc:creator>
  <cp:lastModifiedBy>.</cp:lastModifiedBy>
  <cp:revision>3</cp:revision>
  <dcterms:created xsi:type="dcterms:W3CDTF">2012-08-31T14:43:07Z</dcterms:created>
  <dcterms:modified xsi:type="dcterms:W3CDTF">2012-08-31T14:56:23Z</dcterms:modified>
</cp:coreProperties>
</file>